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57" r:id="rId5"/>
    <p:sldId id="283" r:id="rId6"/>
    <p:sldId id="284" r:id="rId7"/>
    <p:sldId id="263" r:id="rId8"/>
    <p:sldId id="339" r:id="rId9"/>
    <p:sldId id="279" r:id="rId10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75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733D-1ADD-40D4-9DB9-674CBC5B4BBC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3B6E6-BD04-4EF6-A095-22821A34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1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CAEAE-28BB-4538-9BC5-ADEB6F9A0EC4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619-0DC9-4E3C-8903-F5FADBDC6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6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8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9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1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4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B4A4-D4FB-431F-BB6B-E59F5DE78EA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0393" y="356859"/>
            <a:ext cx="9120128" cy="5949050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Действия организатора </a:t>
            </a:r>
            <a:br>
              <a:rPr lang="ru-RU" b="1" dirty="0" smtClean="0"/>
            </a:br>
            <a:r>
              <a:rPr lang="ru-RU" b="1" dirty="0" smtClean="0"/>
              <a:t>вне аудитории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chemeClr val="tx1"/>
                </a:solidFill>
              </a:rPr>
              <a:t>04 июня 2024 </a:t>
            </a:r>
            <a:r>
              <a:rPr lang="ru-RU" sz="4400" b="1" dirty="0" smtClean="0">
                <a:solidFill>
                  <a:schemeClr val="tx1"/>
                </a:solidFill>
              </a:rPr>
              <a:t>г</a:t>
            </a:r>
            <a:r>
              <a:rPr lang="ru-RU" sz="4400" b="1" dirty="0">
                <a:solidFill>
                  <a:schemeClr val="tx1"/>
                </a:solidFill>
              </a:rPr>
              <a:t>.</a:t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  <a:latin typeface="+mn-lt"/>
              </a:rPr>
              <a:t>ЕГЭ</a:t>
            </a:r>
            <a:r>
              <a:rPr lang="ru-RU" sz="2700" b="1" dirty="0" smtClean="0">
                <a:latin typeface="+mn-lt"/>
              </a:rPr>
              <a:t>   </a:t>
            </a:r>
            <a:br>
              <a:rPr lang="ru-RU" sz="2700" b="1" dirty="0" smtClean="0">
                <a:latin typeface="+mn-lt"/>
              </a:rPr>
            </a:br>
            <a:r>
              <a:rPr lang="ru-RU" sz="2700" b="1" dirty="0" err="1" smtClean="0">
                <a:latin typeface="+mn-lt"/>
              </a:rPr>
              <a:t>Обзествознание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2700" b="1" dirty="0" smtClean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03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Прибытие в пункт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Прибыть в ППЭ в 07.45.</a:t>
            </a:r>
          </a:p>
          <a:p>
            <a:r>
              <a:rPr lang="ru-RU" sz="3200" b="1" dirty="0" smtClean="0"/>
              <a:t>Все вещи оставить в подготовленном для этого помещении (с собой паспорт без обложки, очки без футляра, вода в прозрачной бутылке, не в термосе)</a:t>
            </a:r>
          </a:p>
          <a:p>
            <a:r>
              <a:rPr lang="ru-RU" sz="3200" b="1" dirty="0" smtClean="0"/>
              <a:t>Расписаться в журналах инструктажей </a:t>
            </a:r>
          </a:p>
          <a:p>
            <a:r>
              <a:rPr lang="ru-RU" sz="3200" b="1" dirty="0" smtClean="0"/>
              <a:t>Вход в ППЭ в 08.00. Расписаться в форме ППЭ-07, подтвердив свое присутствие</a:t>
            </a:r>
          </a:p>
        </p:txBody>
      </p:sp>
    </p:spTree>
    <p:extLst>
      <p:ext uri="{BB962C8B-B14F-4D97-AF65-F5344CB8AC3E}">
        <p14:creationId xmlns:p14="http://schemas.microsoft.com/office/powerpoint/2010/main" val="4555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Инструктаж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Инструктаж в 08.15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Распределение обязанностей между организаторами вне аудитории: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Регистрация участников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Идентификация участников, явившихся без паспорта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Контроль входа участников в ОО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Контроль входа участников в ППЭ (перед рамкой)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Сопровождение учащихся к аудитории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Прикрепление к конкретной аудитории на период экзамена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261" y="624110"/>
            <a:ext cx="9424352" cy="10332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работы </a:t>
            </a:r>
            <a:r>
              <a:rPr lang="ru-RU" b="1" dirty="0" smtClean="0"/>
              <a:t>с 08.45 до 08.55: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1851660"/>
            <a:ext cx="10498772" cy="4720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Ознакомиться с конфигурацией ППЭ: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</a:t>
            </a:r>
            <a:r>
              <a:rPr lang="ru-RU" sz="2800" b="1" dirty="0" smtClean="0">
                <a:solidFill>
                  <a:srgbClr val="FF0000"/>
                </a:solidFill>
              </a:rPr>
              <a:t>есто расположения Штаба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Место расположения аудитории, к которой прикреплен организатор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Места расположения туалетных комнат, медицинского кабинета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Лестницы, открытые для перемещения участников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1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624110"/>
            <a:ext cx="9813835" cy="1280890"/>
          </a:xfrm>
        </p:spPr>
        <p:txBody>
          <a:bodyPr/>
          <a:lstStyle/>
          <a:p>
            <a:pPr algn="ctr"/>
            <a:r>
              <a:rPr lang="ru-RU" b="1" dirty="0" smtClean="0"/>
              <a:t>Организация входа участников </a:t>
            </a:r>
            <a:r>
              <a:rPr lang="ru-RU" b="1" dirty="0"/>
              <a:t>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28" y="1923691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Организатор на входе в фойе:</a:t>
            </a:r>
          </a:p>
          <a:p>
            <a:pPr marL="0" indent="0">
              <a:buNone/>
            </a:pPr>
            <a:r>
              <a:rPr lang="ru-RU" sz="2000" b="1" dirty="0"/>
              <a:t>п</a:t>
            </a:r>
            <a:r>
              <a:rPr lang="ru-RU" sz="2000" b="1" dirty="0" smtClean="0"/>
              <a:t>роверяет наличие паспорта, направляет участников к столу регистрации, при отсутствии паспорта направляет участника вместе с сопровождающим к столу идентификации личности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Организатор </a:t>
            </a:r>
            <a:r>
              <a:rPr lang="ru-RU" sz="2000" b="1" dirty="0">
                <a:solidFill>
                  <a:srgbClr val="FF0000"/>
                </a:solidFill>
              </a:rPr>
              <a:t>на входе в ППЭ: </a:t>
            </a:r>
            <a:r>
              <a:rPr lang="ru-RU" sz="2000" b="1" dirty="0" smtClean="0"/>
              <a:t>обеспечивает </a:t>
            </a:r>
            <a:r>
              <a:rPr lang="ru-RU" sz="2000" b="1" dirty="0"/>
              <a:t>дистанцию перед проходом через рамку, до рамки внимательно </a:t>
            </a:r>
            <a:r>
              <a:rPr lang="ru-RU" sz="2000" b="1" dirty="0" smtClean="0"/>
              <a:t>наблюдает</a:t>
            </a:r>
            <a:r>
              <a:rPr lang="ru-RU" sz="2000" b="1" dirty="0"/>
              <a:t>, какие вещи участник держит в руках, </a:t>
            </a:r>
            <a:r>
              <a:rPr lang="ru-RU" sz="2000" b="1" dirty="0" smtClean="0"/>
              <a:t>предлагает </a:t>
            </a:r>
            <a:r>
              <a:rPr lang="ru-RU" sz="2000" b="1" dirty="0"/>
              <a:t>сдать запрещенные предметы сопровождающему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1571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 smtClean="0"/>
              <a:t>Организация входа участников </a:t>
            </a:r>
            <a:r>
              <a:rPr lang="ru-RU" b="1" dirty="0"/>
              <a:t>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Организаторы на регистрации: </a:t>
            </a:r>
            <a:r>
              <a:rPr lang="ru-RU" sz="2400" b="1" dirty="0" smtClean="0"/>
              <a:t>сверяют ФИО участника, отмечают наличие участника в списке, называют номер аудитории, в которую распределен участник. Работают внимательно и качественно! Отметки о явке должны быть хорошо распознаваемы: + (</a:t>
            </a:r>
            <a:r>
              <a:rPr lang="en-US" sz="2400" b="1" dirty="0" smtClean="0"/>
              <a:t>V) </a:t>
            </a:r>
            <a:r>
              <a:rPr lang="ru-RU" sz="2400" b="1" dirty="0" smtClean="0"/>
              <a:t>или -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Организатор на идентификации: </a:t>
            </a:r>
            <a:r>
              <a:rPr lang="ru-RU" sz="2400" b="1" dirty="0" smtClean="0"/>
              <a:t>предлагает сопровождающему заполнить акт об идентификации в 2-х экземплярах, проверяет правильность заполнения, первый экземпляр передается в штаб, второй вручается участнику для передачи организатору на входе в аудиторию </a:t>
            </a:r>
          </a:p>
        </p:txBody>
      </p:sp>
    </p:spTree>
    <p:extLst>
      <p:ext uri="{BB962C8B-B14F-4D97-AF65-F5344CB8AC3E}">
        <p14:creationId xmlns:p14="http://schemas.microsoft.com/office/powerpoint/2010/main" val="228849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Обязанности во время проведения экзамена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1600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Передача информации от аудитории в Штаб и из Штаба в аудиторию, в том числе:</a:t>
            </a:r>
          </a:p>
          <a:p>
            <a:pPr>
              <a:buFontTx/>
              <a:buChar char="-"/>
            </a:pPr>
            <a:r>
              <a:rPr lang="ru-RU" sz="2400" b="1" dirty="0" smtClean="0"/>
              <a:t>О времени начала экзамена</a:t>
            </a:r>
          </a:p>
          <a:p>
            <a:pPr>
              <a:buFontTx/>
              <a:buChar char="-"/>
            </a:pPr>
            <a:r>
              <a:rPr lang="ru-RU" sz="2400" b="1" dirty="0" smtClean="0"/>
              <a:t>*О времени завершения </a:t>
            </a:r>
            <a:r>
              <a:rPr lang="ru-RU" sz="2400" b="1" dirty="0" err="1" smtClean="0"/>
              <a:t>аудирования</a:t>
            </a:r>
            <a:r>
              <a:rPr lang="ru-RU" sz="2400" b="1" dirty="0" smtClean="0"/>
              <a:t> (письменный экзамен по иностранному языку)</a:t>
            </a:r>
          </a:p>
          <a:p>
            <a:pPr>
              <a:buFontTx/>
              <a:buChar char="-"/>
            </a:pPr>
            <a:r>
              <a:rPr lang="ru-RU" sz="2400" b="1" dirty="0" smtClean="0"/>
              <a:t>О времени завершения экзамена в аудитории</a:t>
            </a:r>
          </a:p>
          <a:p>
            <a:pPr>
              <a:buFontTx/>
              <a:buChar char="-"/>
            </a:pPr>
            <a:r>
              <a:rPr lang="ru-RU" sz="2400" b="1" dirty="0" smtClean="0"/>
              <a:t>О готовности аудитории сдать в штаб материалы</a:t>
            </a:r>
          </a:p>
          <a:p>
            <a:pPr>
              <a:buFontTx/>
              <a:buChar char="-"/>
            </a:pPr>
            <a:r>
              <a:rPr lang="ru-RU" sz="2400" b="1" dirty="0" smtClean="0"/>
              <a:t>Все организационные вопросы по проведению ГИА (приглашение технического специалиста, члена ГЭК, руководителя пункта; передача ДБО № 2, временная замена организатора в аудитории при необходимости его выхода и др.)</a:t>
            </a:r>
          </a:p>
          <a:p>
            <a:endParaRPr lang="ru-RU" sz="3200" b="1" dirty="0" smtClean="0"/>
          </a:p>
          <a:p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1179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Обязанности во время проведения экзамена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Сопровождение участников экзамена при их перемещении в ППЭ:</a:t>
            </a:r>
          </a:p>
          <a:p>
            <a:pPr>
              <a:buFontTx/>
              <a:buChar char="-"/>
            </a:pPr>
            <a:r>
              <a:rPr lang="ru-RU" sz="2400" b="1" dirty="0" smtClean="0"/>
              <a:t>Сопровождение осуществляется физически, то есть организатор идет рядом с участником, и, в случае необходимости, готов оказать ему помощь 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При сопровождении в туалетную комнату дождаться выхода участника и сопроводить его обратно в аудиторию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При сопровождении участника в медицинский кабинет и намерении участника завершить экзамен досрочно по причине ухудшения состояния здоровья, пригласить члена ГЭК в медицинский кабинет</a:t>
            </a:r>
          </a:p>
          <a:p>
            <a:endParaRPr lang="ru-RU" sz="3200" b="1" dirty="0" smtClean="0"/>
          </a:p>
          <a:p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3224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547" y="624110"/>
            <a:ext cx="9772065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Обратить внимание 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926" y="1443789"/>
            <a:ext cx="10770686" cy="5185611"/>
          </a:xfrm>
        </p:spPr>
        <p:txBody>
          <a:bodyPr/>
          <a:lstStyle/>
          <a:p>
            <a:r>
              <a:rPr lang="ru-RU" sz="2400" b="1" dirty="0" smtClean="0"/>
              <a:t>Четко формулировать вопрос, по которому приглашают члена ГЭК или руководителя ППЭ</a:t>
            </a:r>
          </a:p>
          <a:p>
            <a:r>
              <a:rPr lang="ru-RU" sz="2400" b="1" dirty="0" smtClean="0"/>
              <a:t>Соблюдать тишину и спокойствие на ППЭ, не разговаривать</a:t>
            </a:r>
          </a:p>
          <a:p>
            <a:r>
              <a:rPr lang="ru-RU" sz="2400" b="1" dirty="0" smtClean="0"/>
              <a:t>Покинуть пункт можно только по разрешению руководителя ППЭ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04.06.2024 </a:t>
            </a:r>
            <a:r>
              <a:rPr lang="ru-RU" sz="2400" b="1" dirty="0" smtClean="0">
                <a:solidFill>
                  <a:srgbClr val="FF0000"/>
                </a:solidFill>
              </a:rPr>
              <a:t>явиться в ППЭ в 07.45.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0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1105</TotalTime>
  <Words>477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Легкий дым</vt:lpstr>
      <vt:lpstr> Действия организатора  вне аудитории 04 июня 2024 г.  ЕГЭ    Обзествознание  </vt:lpstr>
      <vt:lpstr>Прибытие в пункт</vt:lpstr>
      <vt:lpstr>Инструктаж </vt:lpstr>
      <vt:lpstr>Организация работы с 08.45 до 08.55: </vt:lpstr>
      <vt:lpstr>Организация входа участников в ППЭ не ранее 09.00 </vt:lpstr>
      <vt:lpstr>Организация входа участников в ППЭ не ранее 09.00 </vt:lpstr>
      <vt:lpstr>Обязанности во время проведения экзамена</vt:lpstr>
      <vt:lpstr>Обязанности во время проведения экзамена</vt:lpstr>
      <vt:lpstr>Обратить внимание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ГВЭ  для новой категории участников</dc:title>
  <dc:creator>Светлана Никитина</dc:creator>
  <cp:lastModifiedBy>User</cp:lastModifiedBy>
  <cp:revision>95</cp:revision>
  <cp:lastPrinted>2024-03-20T14:22:51Z</cp:lastPrinted>
  <dcterms:created xsi:type="dcterms:W3CDTF">2021-05-23T12:27:08Z</dcterms:created>
  <dcterms:modified xsi:type="dcterms:W3CDTF">2024-06-03T05:20:19Z</dcterms:modified>
</cp:coreProperties>
</file>